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0"/>
  </p:notesMasterIdLst>
  <p:sldIdLst>
    <p:sldId id="256" r:id="rId2"/>
    <p:sldId id="258" r:id="rId3"/>
    <p:sldId id="262" r:id="rId4"/>
    <p:sldId id="298" r:id="rId5"/>
    <p:sldId id="299" r:id="rId6"/>
    <p:sldId id="300" r:id="rId7"/>
    <p:sldId id="301" r:id="rId8"/>
    <p:sldId id="281" r:id="rId9"/>
  </p:sldIdLst>
  <p:sldSz cx="9144000" cy="5143500" type="screen16x9"/>
  <p:notesSz cx="6858000" cy="9144000"/>
  <p:embeddedFontLst>
    <p:embeddedFont>
      <p:font typeface="Catamaran Light" panose="020B0604020202020204" charset="0"/>
      <p:regular r:id="rId11"/>
      <p:bold r:id="rId12"/>
    </p:embeddedFont>
    <p:embeddedFont>
      <p:font typeface="Fira Sans Extra Condensed Medium" panose="020B0604020202020204" charset="0"/>
      <p:regular r:id="rId13"/>
      <p:bold r:id="rId14"/>
      <p:italic r:id="rId15"/>
      <p:boldItalic r:id="rId16"/>
    </p:embeddedFont>
    <p:embeddedFont>
      <p:font typeface="Livvic" pitchFamily="2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7C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E52DB0-D200-41C6-BB5C-9CCA9BDB3414}">
  <a:tblStyle styleId="{CFE52DB0-D200-41C6-BB5C-9CCA9BDB34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72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3e13d9a7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3e13d9a7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40050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03425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45017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298953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CUSTOM_11_1_2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65" r:id="rId4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/>
          <p:nvPr/>
        </p:nvSpPr>
        <p:spPr>
          <a:xfrm rot="5400000">
            <a:off x="2130739" y="-688014"/>
            <a:ext cx="3358800" cy="6430228"/>
          </a:xfrm>
          <a:prstGeom prst="rect">
            <a:avLst/>
          </a:prstGeom>
          <a:solidFill>
            <a:schemeClr val="accent1">
              <a:alpha val="86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6"/>
          <p:cNvSpPr txBox="1">
            <a:spLocks noGrp="1"/>
          </p:cNvSpPr>
          <p:nvPr>
            <p:ph type="subTitle" idx="1"/>
          </p:nvPr>
        </p:nvSpPr>
        <p:spPr>
          <a:xfrm>
            <a:off x="1147814" y="3283098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Tracy Rizk</a:t>
            </a:r>
            <a:br>
              <a:rPr lang="es" dirty="0">
                <a:solidFill>
                  <a:schemeClr val="lt1"/>
                </a:solidFill>
              </a:rPr>
            </a:br>
            <a:r>
              <a:rPr lang="es" dirty="0">
                <a:solidFill>
                  <a:schemeClr val="lt1"/>
                </a:solidFill>
              </a:rPr>
              <a:t>Hasan Dhainy</a:t>
            </a:r>
            <a:br>
              <a:rPr lang="es" dirty="0">
                <a:solidFill>
                  <a:schemeClr val="lt1"/>
                </a:solidFill>
              </a:rPr>
            </a:br>
            <a:r>
              <a:rPr lang="es" dirty="0">
                <a:solidFill>
                  <a:schemeClr val="lt1"/>
                </a:solidFill>
              </a:rPr>
              <a:t>Tony Sleiman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0" name="Google Shape;130;p26"/>
          <p:cNvSpPr txBox="1">
            <a:spLocks noGrp="1"/>
          </p:cNvSpPr>
          <p:nvPr>
            <p:ph type="ctrTitle"/>
          </p:nvPr>
        </p:nvSpPr>
        <p:spPr>
          <a:xfrm>
            <a:off x="1147814" y="1076860"/>
            <a:ext cx="5324649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LAU Student Life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Project Proposal</a:t>
            </a:r>
            <a:endParaRPr dirty="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31" name="Google Shape;131;p26"/>
          <p:cNvSpPr/>
          <p:nvPr/>
        </p:nvSpPr>
        <p:spPr>
          <a:xfrm rot="-5400000" flipH="1">
            <a:off x="7260636" y="2322986"/>
            <a:ext cx="3358800" cy="4082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29;p26">
            <a:extLst>
              <a:ext uri="{FF2B5EF4-FFF2-40B4-BE49-F238E27FC236}">
                <a16:creationId xmlns:a16="http://schemas.microsoft.com/office/drawing/2014/main" id="{973CCB20-F940-FB99-1A4B-23ABB4A0B867}"/>
              </a:ext>
            </a:extLst>
          </p:cNvPr>
          <p:cNvSpPr txBox="1">
            <a:spLocks/>
          </p:cNvSpPr>
          <p:nvPr/>
        </p:nvSpPr>
        <p:spPr>
          <a:xfrm>
            <a:off x="4070363" y="3283098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None/>
              <a:defRPr sz="1200" b="0" i="0" u="none" strike="noStrike" cap="none">
                <a:solidFill>
                  <a:srgbClr val="000000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 marL="0" indent="0"/>
            <a:r>
              <a:rPr lang="en-US" dirty="0">
                <a:solidFill>
                  <a:schemeClr val="lt1"/>
                </a:solidFill>
              </a:rPr>
              <a:t>Lebanese American University</a:t>
            </a:r>
            <a:br>
              <a:rPr lang="en-US" dirty="0">
                <a:solidFill>
                  <a:schemeClr val="lt1"/>
                </a:solidFill>
              </a:rPr>
            </a:br>
            <a:r>
              <a:rPr lang="en-US" dirty="0">
                <a:solidFill>
                  <a:schemeClr val="lt1"/>
                </a:solidFill>
              </a:rPr>
              <a:t>School of Engineering</a:t>
            </a:r>
            <a:br>
              <a:rPr lang="en-US" dirty="0">
                <a:solidFill>
                  <a:schemeClr val="lt1"/>
                </a:solidFill>
              </a:rPr>
            </a:br>
            <a:r>
              <a:rPr lang="en-US" dirty="0">
                <a:solidFill>
                  <a:schemeClr val="lt1"/>
                </a:solidFill>
              </a:rPr>
              <a:t>COE418 – Database Systems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1F4E59-D478-C341-E495-3A15485D5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367" y="184550"/>
            <a:ext cx="1710669" cy="465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 build="p"/>
      <p:bldP spid="130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ctrTitle" idx="9"/>
          </p:nvPr>
        </p:nvSpPr>
        <p:spPr>
          <a:xfrm rot="5400000">
            <a:off x="667286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TABLE OF CONTENTS</a:t>
            </a:r>
            <a:endParaRPr sz="2400"/>
          </a:p>
        </p:txBody>
      </p:sp>
      <p:sp>
        <p:nvSpPr>
          <p:cNvPr id="146" name="Google Shape;146;p28"/>
          <p:cNvSpPr/>
          <p:nvPr/>
        </p:nvSpPr>
        <p:spPr>
          <a:xfrm rot="-5400000" flipH="1">
            <a:off x="-957850" y="95790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CDM, LDM, softtware application design, and implementation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PROPOSAL	</a:t>
            </a:r>
            <a:endParaRPr dirty="0"/>
          </a:p>
        </p:txBody>
      </p:sp>
      <p:sp>
        <p:nvSpPr>
          <p:cNvPr id="149" name="Google Shape;149;p28"/>
          <p:cNvSpPr txBox="1">
            <a:spLocks noGrp="1"/>
          </p:cNvSpPr>
          <p:nvPr>
            <p:ph type="title" idx="8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0" name="Google Shape;150;p28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ABOUT THE PROJECT</a:t>
            </a:r>
            <a:endParaRPr dirty="0"/>
          </a:p>
        </p:txBody>
      </p:sp>
      <p:sp>
        <p:nvSpPr>
          <p:cNvPr id="151" name="Google Shape;151;p28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Introduction, objectives, and applications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2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3" name="Google Shape;153;p28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BACKGROUND</a:t>
            </a:r>
            <a:endParaRPr dirty="0"/>
          </a:p>
        </p:txBody>
      </p:sp>
      <p:sp>
        <p:nvSpPr>
          <p:cNvPr id="154" name="Google Shape;154;p28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Context, problem analysis, and information needs</a:t>
            </a:r>
            <a:endParaRPr dirty="0"/>
          </a:p>
        </p:txBody>
      </p:sp>
      <p:sp>
        <p:nvSpPr>
          <p:cNvPr id="155" name="Google Shape;155;p28"/>
          <p:cNvSpPr txBox="1">
            <a:spLocks noGrp="1"/>
          </p:cNvSpPr>
          <p:nvPr>
            <p:ph type="title" idx="5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28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DEMO</a:t>
            </a:r>
            <a:endParaRPr dirty="0"/>
          </a:p>
        </p:txBody>
      </p:sp>
      <p:sp>
        <p:nvSpPr>
          <p:cNvPr id="157" name="Google Shape;157;p28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Experimental evaluation and demonstration</a:t>
            </a:r>
            <a:endParaRPr dirty="0"/>
          </a:p>
        </p:txBody>
      </p:sp>
      <p:sp>
        <p:nvSpPr>
          <p:cNvPr id="158" name="Google Shape;158;p28"/>
          <p:cNvSpPr txBox="1">
            <a:spLocks noGrp="1"/>
          </p:cNvSpPr>
          <p:nvPr>
            <p:ph type="title" idx="15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9" name="Google Shape;159;p28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SYNTHESIS</a:t>
            </a:r>
            <a:endParaRPr dirty="0"/>
          </a:p>
        </p:txBody>
      </p:sp>
      <p:sp>
        <p:nvSpPr>
          <p:cNvPr id="160" name="Google Shape;160;p28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Conclusion, project outcomes, and possible extensions</a:t>
            </a:r>
            <a:endParaRPr dirty="0"/>
          </a:p>
        </p:txBody>
      </p:sp>
      <p:sp>
        <p:nvSpPr>
          <p:cNvPr id="161" name="Google Shape;161;p28"/>
          <p:cNvSpPr txBox="1">
            <a:spLocks noGrp="1"/>
          </p:cNvSpPr>
          <p:nvPr>
            <p:ph type="title" idx="18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47" grpId="0" build="p"/>
      <p:bldP spid="148" grpId="0"/>
      <p:bldP spid="149" grpId="0"/>
      <p:bldP spid="150" grpId="0"/>
      <p:bldP spid="151" grpId="0" build="p"/>
      <p:bldP spid="152" grpId="0"/>
      <p:bldP spid="153" grpId="0"/>
      <p:bldP spid="154" grpId="0" build="p"/>
      <p:bldP spid="155" grpId="0"/>
      <p:bldP spid="156" grpId="0"/>
      <p:bldP spid="157" grpId="0" build="p"/>
      <p:bldP spid="158" grpId="0"/>
      <p:bldP spid="159" grpId="0"/>
      <p:bldP spid="160" grpId="0" build="p"/>
      <p:bldP spid="16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2"/>
          <p:cNvPicPr preferRelativeResize="0"/>
          <p:nvPr/>
        </p:nvPicPr>
        <p:blipFill rotWithShape="1">
          <a:blip r:embed="rId3">
            <a:alphaModFix/>
          </a:blip>
          <a:srcRect r="37496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" name="Google Shape;209;p32"/>
          <p:cNvPicPr preferRelativeResize="0"/>
          <p:nvPr/>
        </p:nvPicPr>
        <p:blipFill>
          <a:blip r:embed="rId4"/>
          <a:srcRect l="18741" r="18741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ABOUT THE PROJECT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 comprehensive platform catering the needs of students and improving their campus experience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Aim: optimizing student lives, provide a unified platform, offer different services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User-friendly, simple access, saves time and effort, and promotes a more organized and enjoyable university life</a:t>
            </a:r>
          </a:p>
        </p:txBody>
      </p:sp>
      <p:sp>
        <p:nvSpPr>
          <p:cNvPr id="212" name="Google Shape;212;p32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/>
      <p:bldP spid="21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2"/>
          <p:cNvPicPr preferRelativeResize="0"/>
          <p:nvPr/>
        </p:nvPicPr>
        <p:blipFill rotWithShape="1">
          <a:blip r:embed="rId3">
            <a:alphaModFix/>
          </a:blip>
          <a:srcRect r="37496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" name="Google Shape;209;p32"/>
          <p:cNvPicPr preferRelativeResize="0"/>
          <p:nvPr/>
        </p:nvPicPr>
        <p:blipFill>
          <a:blip r:embed="rId4"/>
          <a:srcRect l="18760" r="18760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BACKGROUND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Exciting student life, diverse and inclusive community at LAU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Hard to manage all the resources and activities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Makes things easier for students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 single platforms unifying the student community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987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/>
      <p:bldP spid="211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2"/>
          <p:cNvPicPr preferRelativeResize="0"/>
          <p:nvPr/>
        </p:nvPicPr>
        <p:blipFill rotWithShape="1">
          <a:blip r:embed="rId3">
            <a:alphaModFix/>
          </a:blip>
          <a:srcRect r="37496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" name="Google Shape;209;p32"/>
          <p:cNvPicPr preferRelativeResize="0"/>
          <p:nvPr/>
        </p:nvPicPr>
        <p:blipFill>
          <a:blip r:embed="rId4"/>
          <a:srcRect l="18778" r="18778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PROPOSAL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CDM &amp; LDM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Thorough user research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Design phase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Implementation stage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1266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/>
      <p:bldP spid="21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2"/>
          <p:cNvPicPr preferRelativeResize="0"/>
          <p:nvPr/>
        </p:nvPicPr>
        <p:blipFill rotWithShape="1">
          <a:blip r:embed="rId3">
            <a:alphaModFix/>
          </a:blip>
          <a:srcRect r="37496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" name="Google Shape;209;p32"/>
          <p:cNvPicPr preferRelativeResize="0"/>
          <p:nvPr/>
        </p:nvPicPr>
        <p:blipFill rotWithShape="1">
          <a:blip r:embed="rId4"/>
          <a:srcRect l="18730" t="2343" r="28530" b="-2343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Demo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Experimental evaluation of the project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Expert-user tests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Non-expert use tests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  <p:sp>
        <p:nvSpPr>
          <p:cNvPr id="212" name="Google Shape;212;p32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988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/>
      <p:bldP spid="211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2"/>
          <p:cNvPicPr preferRelativeResize="0"/>
          <p:nvPr/>
        </p:nvPicPr>
        <p:blipFill rotWithShape="1">
          <a:blip r:embed="rId3">
            <a:alphaModFix/>
          </a:blip>
          <a:srcRect r="37496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" name="Google Shape;209;p32"/>
          <p:cNvPicPr preferRelativeResize="0"/>
          <p:nvPr/>
        </p:nvPicPr>
        <p:blipFill>
          <a:blip r:embed="rId4"/>
          <a:srcRect l="16577" r="16577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dirty="0">
                <a:solidFill>
                  <a:schemeClr val="lt1"/>
                </a:solidFill>
              </a:rPr>
              <a:t>SYNTHESIS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Combining all campus resources onto one platform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Skills acquired: information analysis, CDM and LDM creation, DB implementation and interaction, data manipulation, software application development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Possible extensions: event sign-ups, instructor intervention, career guidance, other universities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  <p:sp>
        <p:nvSpPr>
          <p:cNvPr id="212" name="Google Shape;212;p32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064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/>
      <p:bldP spid="211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7" name="Google Shape;577;p51"/>
          <p:cNvPicPr preferRelativeResize="0"/>
          <p:nvPr/>
        </p:nvPicPr>
        <p:blipFill>
          <a:blip r:embed="rId3"/>
          <a:srcRect l="21810" r="21810"/>
          <a:stretch/>
        </p:blipFill>
        <p:spPr>
          <a:xfrm>
            <a:off x="3981442" y="-1"/>
            <a:ext cx="516255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51"/>
          <p:cNvSpPr/>
          <p:nvPr/>
        </p:nvSpPr>
        <p:spPr>
          <a:xfrm rot="5400000">
            <a:off x="-482682" y="148668"/>
            <a:ext cx="3358800" cy="5026500"/>
          </a:xfrm>
          <a:prstGeom prst="rect">
            <a:avLst/>
          </a:prstGeom>
          <a:solidFill>
            <a:schemeClr val="accent1">
              <a:alpha val="617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51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28563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lt1"/>
                </a:solidFill>
              </a:rPr>
              <a:t>Do not hesitate to ask us any questions!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80" name="Google Shape;580;p51"/>
          <p:cNvSpPr txBox="1">
            <a:spLocks noGrp="1"/>
          </p:cNvSpPr>
          <p:nvPr>
            <p:ph type="ctrTitle"/>
          </p:nvPr>
        </p:nvSpPr>
        <p:spPr>
          <a:xfrm>
            <a:off x="831200" y="376500"/>
            <a:ext cx="260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>
                <a:solidFill>
                  <a:schemeClr val="lt1"/>
                </a:solidFill>
              </a:rPr>
              <a:t>THANKS</a:t>
            </a:r>
            <a:endParaRPr sz="30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9" grpId="0" build="p"/>
      <p:bldP spid="580" grpId="0"/>
    </p:bldLst>
  </p:timing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387771"/>
      </a:accent1>
      <a:accent2>
        <a:srgbClr val="212121"/>
      </a:accent2>
      <a:accent3>
        <a:srgbClr val="9ECFCB"/>
      </a:accent3>
      <a:accent4>
        <a:srgbClr val="289C91"/>
      </a:accent4>
      <a:accent5>
        <a:srgbClr val="619792"/>
      </a:accent5>
      <a:accent6>
        <a:srgbClr val="384C4B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233</Words>
  <Application>Microsoft Office PowerPoint</Application>
  <PresentationFormat>On-screen Show (16:9)</PresentationFormat>
  <Paragraphs>45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Catamaran Light</vt:lpstr>
      <vt:lpstr>Roboto</vt:lpstr>
      <vt:lpstr>Livvic</vt:lpstr>
      <vt:lpstr>Fira Sans Extra Condensed Medium</vt:lpstr>
      <vt:lpstr>Engineering Project Proposal by Slidesgo</vt:lpstr>
      <vt:lpstr>LAU Student Life Project Proposal</vt:lpstr>
      <vt:lpstr>TABLE OF CONTENTS</vt:lpstr>
      <vt:lpstr>ABOUT THE PROJECT</vt:lpstr>
      <vt:lpstr>BACKGROUND</vt:lpstr>
      <vt:lpstr>PROPOSAL</vt:lpstr>
      <vt:lpstr>Demo</vt:lpstr>
      <vt:lpstr>SYNTHESIS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 Student Life Project Proposal</dc:title>
  <cp:lastModifiedBy>Tracy Antoine Rizk</cp:lastModifiedBy>
  <cp:revision>11</cp:revision>
  <dcterms:modified xsi:type="dcterms:W3CDTF">2023-12-14T13:50:14Z</dcterms:modified>
</cp:coreProperties>
</file>